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.jpg" ContentType="image/jpeg"/>
  <Override PartName="/ppt/media/image3.jpg" ContentType="image/jpeg"/>
  <Override PartName="/ppt/media/image4.jpg" ContentType="image/jpeg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9" r:id="rId3"/>
    <p:sldId id="257" r:id="rId4"/>
    <p:sldId id="270" r:id="rId5"/>
    <p:sldId id="268" r:id="rId6"/>
    <p:sldId id="259" r:id="rId7"/>
    <p:sldId id="258" r:id="rId8"/>
    <p:sldId id="260" r:id="rId9"/>
    <p:sldId id="261" r:id="rId10"/>
    <p:sldId id="267" r:id="rId11"/>
    <p:sldId id="262" r:id="rId12"/>
    <p:sldId id="264" r:id="rId13"/>
    <p:sldId id="265" r:id="rId14"/>
    <p:sldId id="266" r:id="rId15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7AB8E2-E1C5-4D2E-9E05-8ACC268765D0}" v="29" dt="2024-11-21T04:42:14.31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vani Mali" userId="5515ef0f050f79ba" providerId="LiveId" clId="{ED7AB8E2-E1C5-4D2E-9E05-8ACC268765D0}"/>
    <pc:docChg chg="undo custSel addSld delSld modSld sldOrd">
      <pc:chgData name="Shivani Mali" userId="5515ef0f050f79ba" providerId="LiveId" clId="{ED7AB8E2-E1C5-4D2E-9E05-8ACC268765D0}" dt="2024-11-21T04:43:23.274" v="381" actId="2710"/>
      <pc:docMkLst>
        <pc:docMk/>
      </pc:docMkLst>
      <pc:sldChg chg="addSp delSp modSp mod">
        <pc:chgData name="Shivani Mali" userId="5515ef0f050f79ba" providerId="LiveId" clId="{ED7AB8E2-E1C5-4D2E-9E05-8ACC268765D0}" dt="2024-11-21T04:13:34.422" v="292" actId="1076"/>
        <pc:sldMkLst>
          <pc:docMk/>
          <pc:sldMk cId="0" sldId="257"/>
        </pc:sldMkLst>
        <pc:spChg chg="mod">
          <ac:chgData name="Shivani Mali" userId="5515ef0f050f79ba" providerId="LiveId" clId="{ED7AB8E2-E1C5-4D2E-9E05-8ACC268765D0}" dt="2024-11-21T04:01:05.952" v="86" actId="1076"/>
          <ac:spMkLst>
            <pc:docMk/>
            <pc:sldMk cId="0" sldId="257"/>
            <ac:spMk id="3" creationId="{00000000-0000-0000-0000-000000000000}"/>
          </ac:spMkLst>
        </pc:spChg>
        <pc:spChg chg="mod">
          <ac:chgData name="Shivani Mali" userId="5515ef0f050f79ba" providerId="LiveId" clId="{ED7AB8E2-E1C5-4D2E-9E05-8ACC268765D0}" dt="2024-11-21T04:13:34.422" v="292" actId="1076"/>
          <ac:spMkLst>
            <pc:docMk/>
            <pc:sldMk cId="0" sldId="257"/>
            <ac:spMk id="5" creationId="{1C692571-4DBE-3DDE-C27C-F64BE2471197}"/>
          </ac:spMkLst>
        </pc:spChg>
        <pc:spChg chg="add del mod">
          <ac:chgData name="Shivani Mali" userId="5515ef0f050f79ba" providerId="LiveId" clId="{ED7AB8E2-E1C5-4D2E-9E05-8ACC268765D0}" dt="2024-11-21T04:00:03.396" v="76" actId="478"/>
          <ac:spMkLst>
            <pc:docMk/>
            <pc:sldMk cId="0" sldId="257"/>
            <ac:spMk id="6" creationId="{2D016C15-0F97-A97F-626E-74FFC991EF42}"/>
          </ac:spMkLst>
        </pc:spChg>
        <pc:picChg chg="del mod">
          <ac:chgData name="Shivani Mali" userId="5515ef0f050f79ba" providerId="LiveId" clId="{ED7AB8E2-E1C5-4D2E-9E05-8ACC268765D0}" dt="2024-11-21T03:58:41.233" v="55" actId="478"/>
          <ac:picMkLst>
            <pc:docMk/>
            <pc:sldMk cId="0" sldId="257"/>
            <ac:picMk id="2" creationId="{00000000-0000-0000-0000-000000000000}"/>
          </ac:picMkLst>
        </pc:picChg>
        <pc:picChg chg="add mod">
          <ac:chgData name="Shivani Mali" userId="5515ef0f050f79ba" providerId="LiveId" clId="{ED7AB8E2-E1C5-4D2E-9E05-8ACC268765D0}" dt="2024-11-21T04:13:24.816" v="290" actId="1076"/>
          <ac:picMkLst>
            <pc:docMk/>
            <pc:sldMk cId="0" sldId="257"/>
            <ac:picMk id="8" creationId="{913B1091-A2A2-1147-8B57-92E7DF404F58}"/>
          </ac:picMkLst>
        </pc:picChg>
      </pc:sldChg>
      <pc:sldChg chg="addSp delSp modSp mod">
        <pc:chgData name="Shivani Mali" userId="5515ef0f050f79ba" providerId="LiveId" clId="{ED7AB8E2-E1C5-4D2E-9E05-8ACC268765D0}" dt="2024-11-21T04:43:08.295" v="378" actId="2711"/>
        <pc:sldMkLst>
          <pc:docMk/>
          <pc:sldMk cId="0" sldId="258"/>
        </pc:sldMkLst>
        <pc:spChg chg="mod">
          <ac:chgData name="Shivani Mali" userId="5515ef0f050f79ba" providerId="LiveId" clId="{ED7AB8E2-E1C5-4D2E-9E05-8ACC268765D0}" dt="2024-11-21T04:12:09.204" v="286" actId="20577"/>
          <ac:spMkLst>
            <pc:docMk/>
            <pc:sldMk cId="0" sldId="258"/>
            <ac:spMk id="6" creationId="{6EA3338C-F66B-7F92-FDE0-3C111FC55335}"/>
          </ac:spMkLst>
        </pc:spChg>
        <pc:spChg chg="add mod">
          <ac:chgData name="Shivani Mali" userId="5515ef0f050f79ba" providerId="LiveId" clId="{ED7AB8E2-E1C5-4D2E-9E05-8ACC268765D0}" dt="2024-11-21T04:43:08.295" v="378" actId="2711"/>
          <ac:spMkLst>
            <pc:docMk/>
            <pc:sldMk cId="0" sldId="258"/>
            <ac:spMk id="8" creationId="{23E816FA-82DA-2C76-D36D-4B74478B1289}"/>
          </ac:spMkLst>
        </pc:spChg>
        <pc:spChg chg="add del mod">
          <ac:chgData name="Shivani Mali" userId="5515ef0f050f79ba" providerId="LiveId" clId="{ED7AB8E2-E1C5-4D2E-9E05-8ACC268765D0}" dt="2024-11-21T04:42:35.743" v="372"/>
          <ac:spMkLst>
            <pc:docMk/>
            <pc:sldMk cId="0" sldId="258"/>
            <ac:spMk id="9" creationId="{5A099BDF-9E55-6DDF-152C-5E40507511B1}"/>
          </ac:spMkLst>
        </pc:spChg>
        <pc:spChg chg="del">
          <ac:chgData name="Shivani Mali" userId="5515ef0f050f79ba" providerId="LiveId" clId="{ED7AB8E2-E1C5-4D2E-9E05-8ACC268765D0}" dt="2024-11-21T04:10:55.401" v="237" actId="478"/>
          <ac:spMkLst>
            <pc:docMk/>
            <pc:sldMk cId="0" sldId="258"/>
            <ac:spMk id="13" creationId="{57CAFB1B-C690-A5B9-A40B-9A45F91FCCAA}"/>
          </ac:spMkLst>
        </pc:spChg>
        <pc:grpChg chg="del mod">
          <ac:chgData name="Shivani Mali" userId="5515ef0f050f79ba" providerId="LiveId" clId="{ED7AB8E2-E1C5-4D2E-9E05-8ACC268765D0}" dt="2024-11-21T04:15:37.103" v="312" actId="21"/>
          <ac:grpSpMkLst>
            <pc:docMk/>
            <pc:sldMk cId="0" sldId="258"/>
            <ac:grpSpMk id="2" creationId="{00000000-0000-0000-0000-000000000000}"/>
          </ac:grpSpMkLst>
        </pc:grpChg>
        <pc:picChg chg="add mod modCrop">
          <ac:chgData name="Shivani Mali" userId="5515ef0f050f79ba" providerId="LiveId" clId="{ED7AB8E2-E1C5-4D2E-9E05-8ACC268765D0}" dt="2024-11-21T04:42:03.773" v="362" actId="1076"/>
          <ac:picMkLst>
            <pc:docMk/>
            <pc:sldMk cId="0" sldId="258"/>
            <ac:picMk id="7" creationId="{02F1D786-CBF4-51D8-5B15-96D47095DD61}"/>
          </ac:picMkLst>
        </pc:picChg>
      </pc:sldChg>
      <pc:sldChg chg="ord">
        <pc:chgData name="Shivani Mali" userId="5515ef0f050f79ba" providerId="LiveId" clId="{ED7AB8E2-E1C5-4D2E-9E05-8ACC268765D0}" dt="2024-11-21T04:01:56.723" v="95"/>
        <pc:sldMkLst>
          <pc:docMk/>
          <pc:sldMk cId="0" sldId="259"/>
        </pc:sldMkLst>
      </pc:sldChg>
      <pc:sldChg chg="addSp modSp mod">
        <pc:chgData name="Shivani Mali" userId="5515ef0f050f79ba" providerId="LiveId" clId="{ED7AB8E2-E1C5-4D2E-9E05-8ACC268765D0}" dt="2024-11-21T04:43:23.274" v="381" actId="2710"/>
        <pc:sldMkLst>
          <pc:docMk/>
          <pc:sldMk cId="0" sldId="260"/>
        </pc:sldMkLst>
        <pc:spChg chg="mod">
          <ac:chgData name="Shivani Mali" userId="5515ef0f050f79ba" providerId="LiveId" clId="{ED7AB8E2-E1C5-4D2E-9E05-8ACC268765D0}" dt="2024-11-21T04:15:41.063" v="313"/>
          <ac:spMkLst>
            <pc:docMk/>
            <pc:sldMk cId="0" sldId="260"/>
            <ac:spMk id="3" creationId="{7E76C6E7-4D56-F9B7-C478-5F6BC28B7D06}"/>
          </ac:spMkLst>
        </pc:spChg>
        <pc:spChg chg="mod">
          <ac:chgData name="Shivani Mali" userId="5515ef0f050f79ba" providerId="LiveId" clId="{ED7AB8E2-E1C5-4D2E-9E05-8ACC268765D0}" dt="2024-11-21T04:16:13.805" v="323" actId="1076"/>
          <ac:spMkLst>
            <pc:docMk/>
            <pc:sldMk cId="0" sldId="260"/>
            <ac:spMk id="8" creationId="{E14EC156-520D-A702-F545-40C66AFED11F}"/>
          </ac:spMkLst>
        </pc:spChg>
        <pc:spChg chg="mod">
          <ac:chgData name="Shivani Mali" userId="5515ef0f050f79ba" providerId="LiveId" clId="{ED7AB8E2-E1C5-4D2E-9E05-8ACC268765D0}" dt="2024-11-21T04:43:23.274" v="381" actId="2710"/>
          <ac:spMkLst>
            <pc:docMk/>
            <pc:sldMk cId="0" sldId="260"/>
            <ac:spMk id="11" creationId="{8FC62520-CA22-C85A-0131-578C53A51450}"/>
          </ac:spMkLst>
        </pc:spChg>
        <pc:grpChg chg="add mod">
          <ac:chgData name="Shivani Mali" userId="5515ef0f050f79ba" providerId="LiveId" clId="{ED7AB8E2-E1C5-4D2E-9E05-8ACC268765D0}" dt="2024-11-21T04:16:18.489" v="324" actId="14100"/>
          <ac:grpSpMkLst>
            <pc:docMk/>
            <pc:sldMk cId="0" sldId="260"/>
            <ac:grpSpMk id="2" creationId="{1F656A45-4227-C657-C2EE-8876EBE5BEA2}"/>
          </ac:grpSpMkLst>
        </pc:grpChg>
        <pc:picChg chg="mod">
          <ac:chgData name="Shivani Mali" userId="5515ef0f050f79ba" providerId="LiveId" clId="{ED7AB8E2-E1C5-4D2E-9E05-8ACC268765D0}" dt="2024-11-21T04:15:41.063" v="313"/>
          <ac:picMkLst>
            <pc:docMk/>
            <pc:sldMk cId="0" sldId="260"/>
            <ac:picMk id="4" creationId="{A25C2130-FDF2-BDB5-9B79-19966D8AF1F7}"/>
          </ac:picMkLst>
        </pc:picChg>
      </pc:sldChg>
      <pc:sldChg chg="addSp delSp modSp mod">
        <pc:chgData name="Shivani Mali" userId="5515ef0f050f79ba" providerId="LiveId" clId="{ED7AB8E2-E1C5-4D2E-9E05-8ACC268765D0}" dt="2024-11-21T04:37:02.059" v="351" actId="14100"/>
        <pc:sldMkLst>
          <pc:docMk/>
          <pc:sldMk cId="0" sldId="262"/>
        </pc:sldMkLst>
        <pc:spChg chg="mod">
          <ac:chgData name="Shivani Mali" userId="5515ef0f050f79ba" providerId="LiveId" clId="{ED7AB8E2-E1C5-4D2E-9E05-8ACC268765D0}" dt="2024-11-21T04:36:51.155" v="349" actId="1076"/>
          <ac:spMkLst>
            <pc:docMk/>
            <pc:sldMk cId="0" sldId="262"/>
            <ac:spMk id="12" creationId="{8416E345-C1C7-8B5B-D8BC-2D10ED424C1D}"/>
          </ac:spMkLst>
        </pc:spChg>
        <pc:grpChg chg="del">
          <ac:chgData name="Shivani Mali" userId="5515ef0f050f79ba" providerId="LiveId" clId="{ED7AB8E2-E1C5-4D2E-9E05-8ACC268765D0}" dt="2024-11-21T04:36:10.894" v="325" actId="478"/>
          <ac:grpSpMkLst>
            <pc:docMk/>
            <pc:sldMk cId="0" sldId="262"/>
            <ac:grpSpMk id="2" creationId="{00000000-0000-0000-0000-000000000000}"/>
          </ac:grpSpMkLst>
        </pc:grpChg>
        <pc:picChg chg="add mod">
          <ac:chgData name="Shivani Mali" userId="5515ef0f050f79ba" providerId="LiveId" clId="{ED7AB8E2-E1C5-4D2E-9E05-8ACC268765D0}" dt="2024-11-21T04:37:02.059" v="351" actId="14100"/>
          <ac:picMkLst>
            <pc:docMk/>
            <pc:sldMk cId="0" sldId="262"/>
            <ac:picMk id="7" creationId="{A04312FB-2CA3-9BBD-7087-E90CC449B106}"/>
          </ac:picMkLst>
        </pc:picChg>
      </pc:sldChg>
      <pc:sldChg chg="del">
        <pc:chgData name="Shivani Mali" userId="5515ef0f050f79ba" providerId="LiveId" clId="{ED7AB8E2-E1C5-4D2E-9E05-8ACC268765D0}" dt="2024-11-21T04:14:19.950" v="293" actId="2696"/>
        <pc:sldMkLst>
          <pc:docMk/>
          <pc:sldMk cId="0" sldId="263"/>
        </pc:sldMkLst>
      </pc:sldChg>
      <pc:sldChg chg="modSp mod">
        <pc:chgData name="Shivani Mali" userId="5515ef0f050f79ba" providerId="LiveId" clId="{ED7AB8E2-E1C5-4D2E-9E05-8ACC268765D0}" dt="2024-11-21T04:15:17.785" v="311" actId="20577"/>
        <pc:sldMkLst>
          <pc:docMk/>
          <pc:sldMk cId="0" sldId="264"/>
        </pc:sldMkLst>
        <pc:spChg chg="mod">
          <ac:chgData name="Shivani Mali" userId="5515ef0f050f79ba" providerId="LiveId" clId="{ED7AB8E2-E1C5-4D2E-9E05-8ACC268765D0}" dt="2024-11-21T04:15:17.785" v="311" actId="20577"/>
          <ac:spMkLst>
            <pc:docMk/>
            <pc:sldMk cId="0" sldId="264"/>
            <ac:spMk id="10" creationId="{1E044BE6-5873-DD64-8DD0-F0BCFE756BE6}"/>
          </ac:spMkLst>
        </pc:spChg>
      </pc:sldChg>
      <pc:sldChg chg="addSp modSp mod ord">
        <pc:chgData name="Shivani Mali" userId="5515ef0f050f79ba" providerId="LiveId" clId="{ED7AB8E2-E1C5-4D2E-9E05-8ACC268765D0}" dt="2024-11-21T04:01:49.908" v="93"/>
        <pc:sldMkLst>
          <pc:docMk/>
          <pc:sldMk cId="3936517547" sldId="268"/>
        </pc:sldMkLst>
        <pc:picChg chg="add mod">
          <ac:chgData name="Shivani Mali" userId="5515ef0f050f79ba" providerId="LiveId" clId="{ED7AB8E2-E1C5-4D2E-9E05-8ACC268765D0}" dt="2024-11-21T04:00:46.331" v="81" actId="1076"/>
          <ac:picMkLst>
            <pc:docMk/>
            <pc:sldMk cId="3936517547" sldId="268"/>
            <ac:picMk id="2" creationId="{841460AA-DA27-E7D1-8EBC-F91119BD1573}"/>
          </ac:picMkLst>
        </pc:picChg>
      </pc:sldChg>
      <pc:sldChg chg="addSp delSp modSp mod modAnim">
        <pc:chgData name="Shivani Mali" userId="5515ef0f050f79ba" providerId="LiveId" clId="{ED7AB8E2-E1C5-4D2E-9E05-8ACC268765D0}" dt="2024-11-21T04:07:57.644" v="236" actId="20577"/>
        <pc:sldMkLst>
          <pc:docMk/>
          <pc:sldMk cId="1624023847" sldId="269"/>
        </pc:sldMkLst>
        <pc:spChg chg="mod">
          <ac:chgData name="Shivani Mali" userId="5515ef0f050f79ba" providerId="LiveId" clId="{ED7AB8E2-E1C5-4D2E-9E05-8ACC268765D0}" dt="2024-11-21T04:07:43.788" v="234" actId="14100"/>
          <ac:spMkLst>
            <pc:docMk/>
            <pc:sldMk cId="1624023847" sldId="269"/>
            <ac:spMk id="2" creationId="{B044F9C2-096D-6286-8AE5-C3964BABB79C}"/>
          </ac:spMkLst>
        </pc:spChg>
        <pc:spChg chg="mod">
          <ac:chgData name="Shivani Mali" userId="5515ef0f050f79ba" providerId="LiveId" clId="{ED7AB8E2-E1C5-4D2E-9E05-8ACC268765D0}" dt="2024-11-21T03:58:28.552" v="52" actId="2711"/>
          <ac:spMkLst>
            <pc:docMk/>
            <pc:sldMk cId="1624023847" sldId="269"/>
            <ac:spMk id="3" creationId="{9EC6DC78-BD6A-BB16-C60A-7351BC51EDB6}"/>
          </ac:spMkLst>
        </pc:spChg>
        <pc:spChg chg="add mod">
          <ac:chgData name="Shivani Mali" userId="5515ef0f050f79ba" providerId="LiveId" clId="{ED7AB8E2-E1C5-4D2E-9E05-8ACC268765D0}" dt="2024-11-21T04:07:48.780" v="235" actId="1076"/>
          <ac:spMkLst>
            <pc:docMk/>
            <pc:sldMk cId="1624023847" sldId="269"/>
            <ac:spMk id="5" creationId="{A0F2CDAA-AF58-73E6-22E9-CECDB114006C}"/>
          </ac:spMkLst>
        </pc:spChg>
        <pc:spChg chg="add mod">
          <ac:chgData name="Shivani Mali" userId="5515ef0f050f79ba" providerId="LiveId" clId="{ED7AB8E2-E1C5-4D2E-9E05-8ACC268765D0}" dt="2024-11-21T04:07:57.644" v="236" actId="20577"/>
          <ac:spMkLst>
            <pc:docMk/>
            <pc:sldMk cId="1624023847" sldId="269"/>
            <ac:spMk id="16" creationId="{E7EA7C85-1AF9-9985-E38D-3F844AF2738F}"/>
          </ac:spMkLst>
        </pc:spChg>
        <pc:picChg chg="add mod modCrop">
          <ac:chgData name="Shivani Mali" userId="5515ef0f050f79ba" providerId="LiveId" clId="{ED7AB8E2-E1C5-4D2E-9E05-8ACC268765D0}" dt="2024-11-21T03:58:28.552" v="52" actId="2711"/>
          <ac:picMkLst>
            <pc:docMk/>
            <pc:sldMk cId="1624023847" sldId="269"/>
            <ac:picMk id="7" creationId="{3B439D31-573E-4324-5F90-B9A714219791}"/>
          </ac:picMkLst>
        </pc:picChg>
        <pc:picChg chg="add mod">
          <ac:chgData name="Shivani Mali" userId="5515ef0f050f79ba" providerId="LiveId" clId="{ED7AB8E2-E1C5-4D2E-9E05-8ACC268765D0}" dt="2024-11-21T03:58:28.552" v="52" actId="2711"/>
          <ac:picMkLst>
            <pc:docMk/>
            <pc:sldMk cId="1624023847" sldId="269"/>
            <ac:picMk id="9" creationId="{B4020E46-5C59-CCDB-9C21-3560CB4916B3}"/>
          </ac:picMkLst>
        </pc:picChg>
        <pc:cxnChg chg="add del mod">
          <ac:chgData name="Shivani Mali" userId="5515ef0f050f79ba" providerId="LiveId" clId="{ED7AB8E2-E1C5-4D2E-9E05-8ACC268765D0}" dt="2024-11-21T03:54:49.417" v="18" actId="11529"/>
          <ac:cxnSpMkLst>
            <pc:docMk/>
            <pc:sldMk cId="1624023847" sldId="269"/>
            <ac:cxnSpMk id="11" creationId="{FFEB95F7-DBAF-A4BB-C4CD-49B88F47DA84}"/>
          </ac:cxnSpMkLst>
        </pc:cxnChg>
        <pc:cxnChg chg="add mod">
          <ac:chgData name="Shivani Mali" userId="5515ef0f050f79ba" providerId="LiveId" clId="{ED7AB8E2-E1C5-4D2E-9E05-8ACC268765D0}" dt="2024-11-21T03:58:28.552" v="52" actId="2711"/>
          <ac:cxnSpMkLst>
            <pc:docMk/>
            <pc:sldMk cId="1624023847" sldId="269"/>
            <ac:cxnSpMk id="13" creationId="{0FF49D8B-0759-0178-7104-432ADF946845}"/>
          </ac:cxnSpMkLst>
        </pc:cxnChg>
        <pc:cxnChg chg="add mod">
          <ac:chgData name="Shivani Mali" userId="5515ef0f050f79ba" providerId="LiveId" clId="{ED7AB8E2-E1C5-4D2E-9E05-8ACC268765D0}" dt="2024-11-21T03:58:28.552" v="52" actId="2711"/>
          <ac:cxnSpMkLst>
            <pc:docMk/>
            <pc:sldMk cId="1624023847" sldId="269"/>
            <ac:cxnSpMk id="18" creationId="{3A6D5CC0-8ADF-FB08-97B9-2349EF86EAFD}"/>
          </ac:cxnSpMkLst>
        </pc:cxnChg>
      </pc:sldChg>
      <pc:sldChg chg="addSp delSp modSp new mod">
        <pc:chgData name="Shivani Mali" userId="5515ef0f050f79ba" providerId="LiveId" clId="{ED7AB8E2-E1C5-4D2E-9E05-8ACC268765D0}" dt="2024-11-21T04:06:59.405" v="228" actId="1076"/>
        <pc:sldMkLst>
          <pc:docMk/>
          <pc:sldMk cId="1756608369" sldId="270"/>
        </pc:sldMkLst>
        <pc:spChg chg="add mod">
          <ac:chgData name="Shivani Mali" userId="5515ef0f050f79ba" providerId="LiveId" clId="{ED7AB8E2-E1C5-4D2E-9E05-8ACC268765D0}" dt="2024-11-21T04:06:59.405" v="228" actId="1076"/>
          <ac:spMkLst>
            <pc:docMk/>
            <pc:sldMk cId="1756608369" sldId="270"/>
            <ac:spMk id="5" creationId="{20215980-4D65-C127-4678-E2FC8FE388D7}"/>
          </ac:spMkLst>
        </pc:spChg>
        <pc:spChg chg="add mod">
          <ac:chgData name="Shivani Mali" userId="5515ef0f050f79ba" providerId="LiveId" clId="{ED7AB8E2-E1C5-4D2E-9E05-8ACC268765D0}" dt="2024-11-21T04:05:37.418" v="163" actId="1076"/>
          <ac:spMkLst>
            <pc:docMk/>
            <pc:sldMk cId="1756608369" sldId="270"/>
            <ac:spMk id="6" creationId="{315A6114-7A90-2410-E02C-5ECC2D60B3E9}"/>
          </ac:spMkLst>
        </pc:spChg>
        <pc:spChg chg="add mod">
          <ac:chgData name="Shivani Mali" userId="5515ef0f050f79ba" providerId="LiveId" clId="{ED7AB8E2-E1C5-4D2E-9E05-8ACC268765D0}" dt="2024-11-21T04:05:46.994" v="165" actId="1076"/>
          <ac:spMkLst>
            <pc:docMk/>
            <pc:sldMk cId="1756608369" sldId="270"/>
            <ac:spMk id="7" creationId="{F0CCEC20-C73E-BFBC-2A98-F29639191A82}"/>
          </ac:spMkLst>
        </pc:spChg>
        <pc:spChg chg="add mod">
          <ac:chgData name="Shivani Mali" userId="5515ef0f050f79ba" providerId="LiveId" clId="{ED7AB8E2-E1C5-4D2E-9E05-8ACC268765D0}" dt="2024-11-21T04:06:48.670" v="226" actId="208"/>
          <ac:spMkLst>
            <pc:docMk/>
            <pc:sldMk cId="1756608369" sldId="270"/>
            <ac:spMk id="8" creationId="{093E3A6A-061F-02C7-5407-BA6E2D923679}"/>
          </ac:spMkLst>
        </pc:spChg>
        <pc:picChg chg="add mod modCrop">
          <ac:chgData name="Shivani Mali" userId="5515ef0f050f79ba" providerId="LiveId" clId="{ED7AB8E2-E1C5-4D2E-9E05-8ACC268765D0}" dt="2024-11-21T04:04:24.047" v="150" actId="1076"/>
          <ac:picMkLst>
            <pc:docMk/>
            <pc:sldMk cId="1756608369" sldId="270"/>
            <ac:picMk id="2" creationId="{4C3CD9F1-F537-F44D-F0D6-E682745B1638}"/>
          </ac:picMkLst>
        </pc:picChg>
        <pc:picChg chg="add del mod">
          <ac:chgData name="Shivani Mali" userId="5515ef0f050f79ba" providerId="LiveId" clId="{ED7AB8E2-E1C5-4D2E-9E05-8ACC268765D0}" dt="2024-11-21T04:02:50.593" v="103" actId="478"/>
          <ac:picMkLst>
            <pc:docMk/>
            <pc:sldMk cId="1756608369" sldId="270"/>
            <ac:picMk id="3" creationId="{ED04633E-193A-A7A0-88B5-504E27781F3B}"/>
          </ac:picMkLst>
        </pc:picChg>
        <pc:picChg chg="add mod">
          <ac:chgData name="Shivani Mali" userId="5515ef0f050f79ba" providerId="LiveId" clId="{ED7AB8E2-E1C5-4D2E-9E05-8ACC268765D0}" dt="2024-11-21T04:04:20.639" v="149" actId="1076"/>
          <ac:picMkLst>
            <pc:docMk/>
            <pc:sldMk cId="1756608369" sldId="270"/>
            <ac:picMk id="4" creationId="{1DEA324A-FEA2-11EE-CA15-DE712F1EB4E3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png>
</file>

<file path=ppt/media/image13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0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0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0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7800594" y="0"/>
            <a:ext cx="10488295" cy="10287000"/>
          </a:xfrm>
          <a:custGeom>
            <a:avLst/>
            <a:gdLst/>
            <a:ahLst/>
            <a:cxnLst/>
            <a:rect l="l" t="t" r="r" b="b"/>
            <a:pathLst>
              <a:path w="10488294" h="10287000">
                <a:moveTo>
                  <a:pt x="10487914" y="0"/>
                </a:moveTo>
                <a:lnTo>
                  <a:pt x="0" y="0"/>
                </a:lnTo>
                <a:lnTo>
                  <a:pt x="0" y="10287000"/>
                </a:lnTo>
                <a:lnTo>
                  <a:pt x="10487914" y="10287000"/>
                </a:lnTo>
                <a:lnTo>
                  <a:pt x="104879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438097" y="1929117"/>
            <a:ext cx="4950460" cy="1282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0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81836" y="3316961"/>
            <a:ext cx="15537027" cy="31019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49132" y="1253091"/>
            <a:ext cx="9388018" cy="68897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indent="-635" algn="ctr">
              <a:lnSpc>
                <a:spcPct val="100099"/>
              </a:lnSpc>
              <a:spcBef>
                <a:spcPts val="125"/>
              </a:spcBef>
            </a:pPr>
            <a:r>
              <a:rPr lang="en-IN" sz="89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SECURING DATA WITH</a:t>
            </a:r>
          </a:p>
          <a:p>
            <a:pPr marL="12700" marR="5080" indent="-635" algn="ctr">
              <a:lnSpc>
                <a:spcPct val="100099"/>
              </a:lnSpc>
              <a:spcBef>
                <a:spcPts val="125"/>
              </a:spcBef>
            </a:pPr>
            <a:r>
              <a:rPr lang="en-IN" sz="8900" b="1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BLOCKCHAIN TECHNOLOGY</a:t>
            </a:r>
            <a:endParaRPr lang="en-IN" sz="89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00" marR="5080" indent="-635" algn="ctr">
              <a:lnSpc>
                <a:spcPct val="100099"/>
              </a:lnSpc>
              <a:spcBef>
                <a:spcPts val="125"/>
              </a:spcBef>
            </a:pPr>
            <a:endParaRPr sz="89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4998" y="1143000"/>
            <a:ext cx="5122075" cy="80009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5E6954-70EB-52CC-268C-551C56F4001D}"/>
              </a:ext>
            </a:extLst>
          </p:cNvPr>
          <p:cNvSpPr txBox="1"/>
          <p:nvPr/>
        </p:nvSpPr>
        <p:spPr>
          <a:xfrm>
            <a:off x="9116289" y="7943668"/>
            <a:ext cx="78494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– Shivani Satish Mali</a:t>
            </a:r>
          </a:p>
          <a:p>
            <a:pPr algn="just"/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Roll No   –  149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>
            <a:extLst>
              <a:ext uri="{FF2B5EF4-FFF2-40B4-BE49-F238E27FC236}">
                <a16:creationId xmlns:a16="http://schemas.microsoft.com/office/drawing/2014/main" id="{9C7673AE-629D-431F-BD23-A369A299101B}"/>
              </a:ext>
            </a:extLst>
          </p:cNvPr>
          <p:cNvSpPr txBox="1">
            <a:spLocks/>
          </p:cNvSpPr>
          <p:nvPr/>
        </p:nvSpPr>
        <p:spPr>
          <a:xfrm>
            <a:off x="3816350" y="0"/>
            <a:ext cx="11049000" cy="1077859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44475" rIns="0" bIns="0" rtlCol="0">
            <a:spAutoFit/>
          </a:bodyPr>
          <a:lstStyle>
            <a:lvl1pPr>
              <a:defRPr sz="4100" b="1" i="0">
                <a:solidFill>
                  <a:schemeClr val="tx1"/>
                </a:solidFill>
                <a:latin typeface="Cambria"/>
                <a:ea typeface="+mj-ea"/>
                <a:cs typeface="Cambria"/>
              </a:defRPr>
            </a:lvl1pPr>
          </a:lstStyle>
          <a:p>
            <a:pPr marL="226695" algn="ctr">
              <a:spcBef>
                <a:spcPts val="1925"/>
              </a:spcBef>
            </a:pPr>
            <a:r>
              <a:rPr lang="en-US" sz="5400" spc="-3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 in Space Missions</a:t>
            </a:r>
            <a:endParaRPr lang="en-IN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4C8EDB-810A-E1A6-5A9F-2F106F2D4E39}"/>
              </a:ext>
            </a:extLst>
          </p:cNvPr>
          <p:cNvSpPr txBox="1"/>
          <p:nvPr/>
        </p:nvSpPr>
        <p:spPr>
          <a:xfrm>
            <a:off x="844550" y="1192228"/>
            <a:ext cx="15268575" cy="8530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Blockchain Secures Space Data:</a:t>
            </a: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Decentralized Ledger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Transmission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Auditing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Benefits: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Integrity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</a:p>
          <a:p>
            <a:pPr marL="457200" indent="-4572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integration.</a:t>
            </a:r>
          </a:p>
          <a:p>
            <a:pPr marL="457200" indent="-4572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issues.</a:t>
            </a:r>
          </a:p>
          <a:p>
            <a:pPr marL="457200" indent="-4572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global standards.</a:t>
            </a:r>
            <a:endParaRPr lang="en-US" alt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E9232BC3-6E9E-5595-B66C-05B5B151CADF}"/>
              </a:ext>
            </a:extLst>
          </p:cNvPr>
          <p:cNvSpPr/>
          <p:nvPr/>
        </p:nvSpPr>
        <p:spPr>
          <a:xfrm>
            <a:off x="11207750" y="1428750"/>
            <a:ext cx="7092950" cy="887095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9144000" y="0"/>
                </a:moveTo>
                <a:lnTo>
                  <a:pt x="0" y="0"/>
                </a:lnTo>
                <a:lnTo>
                  <a:pt x="0" y="10287000"/>
                </a:lnTo>
                <a:lnTo>
                  <a:pt x="9144000" y="10287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The Role of Web3 in Space Exploration: Decentralized Solutions for Aerospace Challenges">
            <a:extLst>
              <a:ext uri="{FF2B5EF4-FFF2-40B4-BE49-F238E27FC236}">
                <a16:creationId xmlns:a16="http://schemas.microsoft.com/office/drawing/2014/main" id="{2324320B-19C2-FD9D-DE9C-35077E761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918928" y="3609128"/>
            <a:ext cx="7892842" cy="4510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492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4AD56633-44F7-CA79-CCD6-EB2E17B3F665}"/>
              </a:ext>
            </a:extLst>
          </p:cNvPr>
          <p:cNvSpPr txBox="1">
            <a:spLocks/>
          </p:cNvSpPr>
          <p:nvPr/>
        </p:nvSpPr>
        <p:spPr>
          <a:xfrm>
            <a:off x="3816350" y="-28979"/>
            <a:ext cx="11049000" cy="1077859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44475" rIns="0" bIns="0" rtlCol="0">
            <a:spAutoFit/>
          </a:bodyPr>
          <a:lstStyle>
            <a:lvl1pPr>
              <a:defRPr sz="4100" b="1" i="0">
                <a:solidFill>
                  <a:schemeClr val="tx1"/>
                </a:solidFill>
                <a:latin typeface="Cambria"/>
                <a:ea typeface="+mj-ea"/>
                <a:cs typeface="Cambria"/>
              </a:defRPr>
            </a:lvl1pPr>
          </a:lstStyle>
          <a:p>
            <a:pPr marL="226695" algn="ctr">
              <a:spcBef>
                <a:spcPts val="1925"/>
              </a:spcBef>
            </a:pPr>
            <a:r>
              <a:rPr lang="en-IN" sz="5400" spc="4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</a:t>
            </a:r>
            <a:r>
              <a:rPr lang="en-IN" sz="5400" spc="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IN" sz="5400" spc="5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spc="6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</a:t>
            </a:r>
            <a:r>
              <a:rPr lang="en-IN" sz="5400" spc="-1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IN" sz="5400" spc="-1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IN" sz="5400" spc="-1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IN" sz="5400" spc="-3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IN" sz="5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ntation</a:t>
            </a:r>
            <a:endParaRPr lang="en-IN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16E345-C1C7-8B5B-D8BC-2D10ED424C1D}"/>
              </a:ext>
            </a:extLst>
          </p:cNvPr>
          <p:cNvSpPr txBox="1"/>
          <p:nvPr/>
        </p:nvSpPr>
        <p:spPr>
          <a:xfrm>
            <a:off x="387350" y="1377950"/>
            <a:ext cx="5334000" cy="4355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Issues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Regulatory Concerns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Difficulties</a:t>
            </a:r>
          </a:p>
          <a:p>
            <a:pPr marL="571500" marR="0" lvl="0" indent="-5715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example:</a:t>
            </a: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4312FB-2CA3-9BBD-7087-E90CC449B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794" y="1720850"/>
            <a:ext cx="12420787" cy="7696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17061942" y="0"/>
                </a:lnTo>
                <a:lnTo>
                  <a:pt x="17061942" y="1225550"/>
                </a:lnTo>
                <a:lnTo>
                  <a:pt x="17061942" y="9061450"/>
                </a:lnTo>
                <a:lnTo>
                  <a:pt x="12092534" y="9061450"/>
                </a:lnTo>
                <a:lnTo>
                  <a:pt x="12092534" y="9057615"/>
                </a:lnTo>
                <a:lnTo>
                  <a:pt x="6195504" y="9057615"/>
                </a:lnTo>
                <a:lnTo>
                  <a:pt x="6195504" y="9061450"/>
                </a:lnTo>
                <a:lnTo>
                  <a:pt x="1225994" y="9061450"/>
                </a:lnTo>
                <a:lnTo>
                  <a:pt x="1225994" y="1225550"/>
                </a:lnTo>
                <a:lnTo>
                  <a:pt x="6195504" y="1225550"/>
                </a:lnTo>
                <a:lnTo>
                  <a:pt x="6195504" y="1230045"/>
                </a:lnTo>
                <a:lnTo>
                  <a:pt x="12092534" y="1230045"/>
                </a:lnTo>
                <a:lnTo>
                  <a:pt x="12092534" y="1225550"/>
                </a:lnTo>
                <a:lnTo>
                  <a:pt x="17061942" y="1225550"/>
                </a:lnTo>
                <a:lnTo>
                  <a:pt x="17061942" y="0"/>
                </a:lnTo>
                <a:lnTo>
                  <a:pt x="11815737" y="0"/>
                </a:lnTo>
                <a:lnTo>
                  <a:pt x="11815737" y="1828"/>
                </a:lnTo>
                <a:lnTo>
                  <a:pt x="6472263" y="1828"/>
                </a:lnTo>
                <a:lnTo>
                  <a:pt x="6472263" y="0"/>
                </a:lnTo>
                <a:lnTo>
                  <a:pt x="0" y="0"/>
                </a:lnTo>
                <a:lnTo>
                  <a:pt x="0" y="1225550"/>
                </a:lnTo>
                <a:lnTo>
                  <a:pt x="0" y="9061450"/>
                </a:lnTo>
                <a:lnTo>
                  <a:pt x="0" y="10287000"/>
                </a:lnTo>
                <a:lnTo>
                  <a:pt x="6472263" y="10287000"/>
                </a:lnTo>
                <a:lnTo>
                  <a:pt x="6472263" y="10285832"/>
                </a:lnTo>
                <a:lnTo>
                  <a:pt x="11815737" y="10285832"/>
                </a:lnTo>
                <a:lnTo>
                  <a:pt x="11815737" y="10287000"/>
                </a:lnTo>
                <a:lnTo>
                  <a:pt x="18288000" y="10287000"/>
                </a:lnTo>
                <a:lnTo>
                  <a:pt x="18288000" y="9061450"/>
                </a:lnTo>
                <a:lnTo>
                  <a:pt x="18288000" y="122555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algn="just"/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778004" y="2406599"/>
            <a:ext cx="6722745" cy="15557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35"/>
              </a:spcBef>
            </a:pPr>
            <a:r>
              <a:rPr sz="10000" spc="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sz="10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044BE6-5873-DD64-8DD0-F0BCFE756BE6}"/>
              </a:ext>
            </a:extLst>
          </p:cNvPr>
          <p:cNvSpPr txBox="1"/>
          <p:nvPr/>
        </p:nvSpPr>
        <p:spPr>
          <a:xfrm>
            <a:off x="1911350" y="4340949"/>
            <a:ext cx="14782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Blockchain’s Impact: 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a secure, trusted way to protect data</a:t>
            </a:r>
          </a:p>
          <a:p>
            <a:pPr algn="ctr"/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Future Potential: 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Likely to expand in space missions and other fields</a:t>
            </a:r>
          </a:p>
          <a:p>
            <a:pPr algn="ctr"/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Takeaway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06750" y="2330450"/>
            <a:ext cx="12344400" cy="464806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5"/>
              </a:spcBef>
            </a:pPr>
            <a:r>
              <a:rPr lang="en-US" sz="15050" spc="355" dirty="0">
                <a:solidFill>
                  <a:srgbClr val="FFFFFF"/>
                </a:solidFill>
              </a:rPr>
              <a:t>Any Questions?</a:t>
            </a:r>
            <a:endParaRPr sz="150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16BE2E8-B348-995B-17AF-5E0414333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3BA8392-B7EE-EBDB-58FA-D02D3F04C61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813CB3E3-5F9A-3CC9-7784-E94710FB21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6550" y="3854450"/>
            <a:ext cx="7180580" cy="23228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050" spc="355" dirty="0">
                <a:solidFill>
                  <a:srgbClr val="FFFFFF"/>
                </a:solidFill>
              </a:rPr>
              <a:t>T</a:t>
            </a:r>
            <a:r>
              <a:rPr sz="15050" spc="-105" dirty="0">
                <a:solidFill>
                  <a:srgbClr val="FFFFFF"/>
                </a:solidFill>
              </a:rPr>
              <a:t>hanks!</a:t>
            </a:r>
            <a:endParaRPr sz="15050" dirty="0"/>
          </a:p>
        </p:txBody>
      </p:sp>
    </p:spTree>
    <p:extLst>
      <p:ext uri="{BB962C8B-B14F-4D97-AF65-F5344CB8AC3E}">
        <p14:creationId xmlns:p14="http://schemas.microsoft.com/office/powerpoint/2010/main" val="2286621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4F9C2-096D-6286-8AE5-C3964BABB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5750" y="349250"/>
            <a:ext cx="4800600" cy="2154436"/>
          </a:xfrm>
        </p:spPr>
        <p:txBody>
          <a:bodyPr/>
          <a:lstStyle/>
          <a:p>
            <a:r>
              <a:rPr lang="en-US" sz="7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HISTORY:</a:t>
            </a:r>
            <a:endParaRPr lang="en-IN" sz="7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C6DC78-BD6A-BB16-C60A-7351BC51EDB6}"/>
              </a:ext>
            </a:extLst>
          </p:cNvPr>
          <p:cNvSpPr/>
          <p:nvPr/>
        </p:nvSpPr>
        <p:spPr>
          <a:xfrm>
            <a:off x="18640" y="0"/>
            <a:ext cx="6083710" cy="102997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2CDAA-AF58-73E6-22E9-CECDB114006C}"/>
              </a:ext>
            </a:extLst>
          </p:cNvPr>
          <p:cNvSpPr txBox="1"/>
          <p:nvPr/>
        </p:nvSpPr>
        <p:spPr>
          <a:xfrm>
            <a:off x="6635750" y="1598990"/>
            <a:ext cx="10210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1991, Stuart Haber and W. Scott Stornetta published an article that outlined the first version of blockchain technology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439D31-573E-4324-5F90-B9A714219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41" b="13158"/>
          <a:stretch/>
        </p:blipFill>
        <p:spPr>
          <a:xfrm>
            <a:off x="10762840" y="3778250"/>
            <a:ext cx="6083710" cy="304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020E46-5C59-CCDB-9C21-3560CB491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0" y="3778250"/>
            <a:ext cx="7586133" cy="4267200"/>
          </a:xfrm>
          <a:prstGeom prst="rect">
            <a:avLst/>
          </a:prstGeom>
        </p:spPr>
      </p:pic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0FF49D8B-0759-0178-7104-432ADF946845}"/>
              </a:ext>
            </a:extLst>
          </p:cNvPr>
          <p:cNvCxnSpPr>
            <a:cxnSpLocks/>
          </p:cNvCxnSpPr>
          <p:nvPr/>
        </p:nvCxnSpPr>
        <p:spPr>
          <a:xfrm>
            <a:off x="7931150" y="6978650"/>
            <a:ext cx="2209800" cy="2057400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7EA7C85-1AF9-9985-E38D-3F844AF2738F}"/>
              </a:ext>
            </a:extLst>
          </p:cNvPr>
          <p:cNvSpPr txBox="1"/>
          <p:nvPr/>
        </p:nvSpPr>
        <p:spPr>
          <a:xfrm>
            <a:off x="10274021" y="8045450"/>
            <a:ext cx="6571505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Satoshi Nakamoto is credited with inventing the first decentralized blockchain in 2008.</a:t>
            </a:r>
            <a:endParaRPr lang="en-IN" sz="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3A6D5CC0-8ADF-FB08-97B9-2349EF86EAFD}"/>
              </a:ext>
            </a:extLst>
          </p:cNvPr>
          <p:cNvCxnSpPr>
            <a:cxnSpLocks/>
          </p:cNvCxnSpPr>
          <p:nvPr/>
        </p:nvCxnSpPr>
        <p:spPr>
          <a:xfrm>
            <a:off x="8464550" y="3321050"/>
            <a:ext cx="2231379" cy="1234257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023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70774" y="10037"/>
            <a:ext cx="8648700" cy="1039387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44475" rIns="0" bIns="0" rtlCol="0">
            <a:spAutoFit/>
          </a:bodyPr>
          <a:lstStyle/>
          <a:p>
            <a:pPr marL="226695" algn="ctr">
              <a:lnSpc>
                <a:spcPct val="100000"/>
              </a:lnSpc>
              <a:spcBef>
                <a:spcPts val="1925"/>
              </a:spcBef>
            </a:pPr>
            <a:r>
              <a:rPr sz="5150" spc="2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sz="5150" spc="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150" spc="-5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5150" spc="7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5150" spc="25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  <a:endParaRPr sz="5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692571-4DBE-3DDE-C27C-F64BE2471197}"/>
              </a:ext>
            </a:extLst>
          </p:cNvPr>
          <p:cNvSpPr txBox="1"/>
          <p:nvPr/>
        </p:nvSpPr>
        <p:spPr>
          <a:xfrm>
            <a:off x="1219898" y="1720850"/>
            <a:ext cx="6901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is Blockchain?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3B1091-A2A2-1147-8B57-92E7DF404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550" y="2854831"/>
            <a:ext cx="14868013" cy="69118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3CD9F1-F537-F44D-F0D6-E682745B16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877" b="13242"/>
          <a:stretch/>
        </p:blipFill>
        <p:spPr>
          <a:xfrm>
            <a:off x="5416550" y="221227"/>
            <a:ext cx="11963400" cy="4572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EA324A-FEA2-11EE-CA15-DE712F1EB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550" y="5224750"/>
            <a:ext cx="11963400" cy="48537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215980-4D65-C127-4678-E2FC8FE388D7}"/>
              </a:ext>
            </a:extLst>
          </p:cNvPr>
          <p:cNvSpPr txBox="1"/>
          <p:nvPr/>
        </p:nvSpPr>
        <p:spPr>
          <a:xfrm>
            <a:off x="419510" y="7048361"/>
            <a:ext cx="358140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Tempering the Block - Chain</a:t>
            </a:r>
            <a:endParaRPr lang="en-IN" sz="3600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15A6114-7A90-2410-E02C-5ECC2D60B3E9}"/>
              </a:ext>
            </a:extLst>
          </p:cNvPr>
          <p:cNvSpPr/>
          <p:nvPr/>
        </p:nvSpPr>
        <p:spPr>
          <a:xfrm flipV="1">
            <a:off x="4197350" y="7249859"/>
            <a:ext cx="990600" cy="80350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CCEC20-C73E-BFBC-2A98-F29639191A82}"/>
              </a:ext>
            </a:extLst>
          </p:cNvPr>
          <p:cNvSpPr/>
          <p:nvPr/>
        </p:nvSpPr>
        <p:spPr>
          <a:xfrm flipV="1">
            <a:off x="3968750" y="2246338"/>
            <a:ext cx="990600" cy="80350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3E3A6A-061F-02C7-5407-BA6E2D923679}"/>
              </a:ext>
            </a:extLst>
          </p:cNvPr>
          <p:cNvSpPr txBox="1"/>
          <p:nvPr/>
        </p:nvSpPr>
        <p:spPr>
          <a:xfrm>
            <a:off x="764868" y="2047924"/>
            <a:ext cx="274320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Arrangement Of Block’s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756608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1460AA-DA27-E7D1-8EBC-F91119BD1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730250"/>
            <a:ext cx="17678400" cy="88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17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0" y="0"/>
            <a:ext cx="9144000" cy="10287000"/>
            <a:chOff x="9144000" y="0"/>
            <a:chExt cx="9144000" cy="10287000"/>
          </a:xfrm>
        </p:grpSpPr>
        <p:sp>
          <p:nvSpPr>
            <p:cNvPr id="3" name="object 3"/>
            <p:cNvSpPr/>
            <p:nvPr/>
          </p:nvSpPr>
          <p:spPr>
            <a:xfrm>
              <a:off x="9144000" y="0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4000" y="0"/>
                  </a:moveTo>
                  <a:lnTo>
                    <a:pt x="0" y="0"/>
                  </a:lnTo>
                  <a:lnTo>
                    <a:pt x="0" y="10287000"/>
                  </a:lnTo>
                  <a:lnTo>
                    <a:pt x="9144000" y="1028700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53192" y="1142997"/>
              <a:ext cx="6496049" cy="7962900"/>
            </a:xfrm>
            <a:prstGeom prst="rect">
              <a:avLst/>
            </a:prstGeom>
          </p:spPr>
        </p:pic>
      </p:grpSp>
      <p:sp>
        <p:nvSpPr>
          <p:cNvPr id="6" name="object 3">
            <a:extLst>
              <a:ext uri="{FF2B5EF4-FFF2-40B4-BE49-F238E27FC236}">
                <a16:creationId xmlns:a16="http://schemas.microsoft.com/office/drawing/2014/main" id="{826B9F15-8857-30F6-206D-5E8ED1745BD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582150" cy="1077859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44475" rIns="0" bIns="0" rtlCol="0">
            <a:spAutoFit/>
          </a:bodyPr>
          <a:lstStyle>
            <a:lvl1pPr>
              <a:defRPr sz="4100" b="1" i="0">
                <a:solidFill>
                  <a:schemeClr val="tx1"/>
                </a:solidFill>
                <a:latin typeface="Cambria"/>
                <a:ea typeface="+mj-ea"/>
                <a:cs typeface="Cambria"/>
              </a:defRPr>
            </a:lvl1pPr>
          </a:lstStyle>
          <a:p>
            <a:pPr marL="226695">
              <a:spcBef>
                <a:spcPts val="1925"/>
              </a:spcBef>
            </a:pPr>
            <a:r>
              <a:rPr lang="en-IN" sz="5400" spc="-35" dirty="0">
                <a:solidFill>
                  <a:schemeClr val="bg1"/>
                </a:solidFill>
              </a:rPr>
              <a:t>Key </a:t>
            </a:r>
            <a:r>
              <a:rPr lang="en-IN" sz="5400" spc="-25" dirty="0">
                <a:solidFill>
                  <a:schemeClr val="bg1"/>
                </a:solidFill>
              </a:rPr>
              <a:t>Features </a:t>
            </a:r>
            <a:r>
              <a:rPr lang="en-IN" sz="5400" spc="55" dirty="0">
                <a:solidFill>
                  <a:schemeClr val="bg1"/>
                </a:solidFill>
              </a:rPr>
              <a:t>of </a:t>
            </a:r>
            <a:r>
              <a:rPr lang="en-IN" sz="5400" spc="-894" dirty="0">
                <a:solidFill>
                  <a:schemeClr val="bg1"/>
                </a:solidFill>
              </a:rPr>
              <a:t> </a:t>
            </a:r>
            <a:r>
              <a:rPr lang="en-IN" sz="5400" spc="25" dirty="0">
                <a:solidFill>
                  <a:schemeClr val="bg1"/>
                </a:solidFill>
              </a:rPr>
              <a:t>Blockchain</a:t>
            </a:r>
            <a:endParaRPr lang="en-IN" sz="5150" kern="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910D45-7649-384A-1B6B-5CDD588C0E13}"/>
              </a:ext>
            </a:extLst>
          </p:cNvPr>
          <p:cNvSpPr txBox="1"/>
          <p:nvPr/>
        </p:nvSpPr>
        <p:spPr>
          <a:xfrm>
            <a:off x="920750" y="1873250"/>
            <a:ext cx="6553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Decentralization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Transparency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marR="0" lvl="0" indent="-5715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Immutability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6EA3338C-F66B-7F92-FDE0-3C111FC55335}"/>
              </a:ext>
            </a:extLst>
          </p:cNvPr>
          <p:cNvSpPr txBox="1">
            <a:spLocks/>
          </p:cNvSpPr>
          <p:nvPr/>
        </p:nvSpPr>
        <p:spPr>
          <a:xfrm>
            <a:off x="3282950" y="12495"/>
            <a:ext cx="12344400" cy="1077859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44475" rIns="0" bIns="0" rtlCol="0">
            <a:spAutoFit/>
          </a:bodyPr>
          <a:lstStyle>
            <a:lvl1pPr>
              <a:defRPr sz="4100" b="1" i="0">
                <a:solidFill>
                  <a:schemeClr val="tx1"/>
                </a:solidFill>
                <a:latin typeface="Cambria"/>
                <a:ea typeface="+mj-ea"/>
                <a:cs typeface="Cambria"/>
              </a:defRPr>
            </a:lvl1pPr>
          </a:lstStyle>
          <a:p>
            <a:pPr marL="226695">
              <a:spcBef>
                <a:spcPts val="1925"/>
              </a:spcBef>
            </a:pPr>
            <a:r>
              <a:rPr lang="en-IN" sz="5400" spc="4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Blockchain Technology  is Secure</a:t>
            </a:r>
            <a:endParaRPr lang="en-IN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F1D786-CBF4-51D8-5B15-96D47095DD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604"/>
          <a:stretch/>
        </p:blipFill>
        <p:spPr>
          <a:xfrm>
            <a:off x="387350" y="5683250"/>
            <a:ext cx="17068800" cy="45277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E816FA-82DA-2C76-D36D-4B74478B1289}"/>
              </a:ext>
            </a:extLst>
          </p:cNvPr>
          <p:cNvSpPr txBox="1"/>
          <p:nvPr/>
        </p:nvSpPr>
        <p:spPr>
          <a:xfrm>
            <a:off x="1682750" y="1339850"/>
            <a:ext cx="13411200" cy="3590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Public Address = Random combination of numbers and digits.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Shared like an email ID, not the private key.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Votes cast via public address ensure anonymity.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Name and identity remain private.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E14EC156-520D-A702-F545-40C66AFED11F}"/>
              </a:ext>
            </a:extLst>
          </p:cNvPr>
          <p:cNvSpPr txBox="1">
            <a:spLocks/>
          </p:cNvSpPr>
          <p:nvPr/>
        </p:nvSpPr>
        <p:spPr>
          <a:xfrm>
            <a:off x="7825302" y="6552"/>
            <a:ext cx="9582150" cy="1077859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44475" rIns="0" bIns="0" rtlCol="0">
            <a:spAutoFit/>
          </a:bodyPr>
          <a:lstStyle>
            <a:lvl1pPr>
              <a:defRPr sz="4100" b="1" i="0">
                <a:solidFill>
                  <a:schemeClr val="tx1"/>
                </a:solidFill>
                <a:latin typeface="Cambria"/>
                <a:ea typeface="+mj-ea"/>
                <a:cs typeface="Cambria"/>
              </a:defRPr>
            </a:lvl1pPr>
          </a:lstStyle>
          <a:p>
            <a:pPr marL="226695" algn="ctr">
              <a:spcBef>
                <a:spcPts val="1925"/>
              </a:spcBef>
            </a:pPr>
            <a:r>
              <a:rPr lang="en-IN" sz="5400" spc="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 </a:t>
            </a:r>
            <a:r>
              <a:rPr lang="en-IN" sz="5400" spc="3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IN" sz="5400" spc="-86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spc="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</a:t>
            </a:r>
            <a:r>
              <a:rPr lang="en-IN" sz="5400" spc="1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C62520-CA22-C85A-0131-578C53A51450}"/>
              </a:ext>
            </a:extLst>
          </p:cNvPr>
          <p:cNvSpPr txBox="1"/>
          <p:nvPr/>
        </p:nvSpPr>
        <p:spPr>
          <a:xfrm>
            <a:off x="8997950" y="1339850"/>
            <a:ext cx="876300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Blockchain Improves Security: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Adds a secure layer to protect data.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Creates an unchangeable audit trail to detect breaches.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 for Organizations: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data breach risk.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Builds a secure transaction record.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object 2">
            <a:extLst>
              <a:ext uri="{FF2B5EF4-FFF2-40B4-BE49-F238E27FC236}">
                <a16:creationId xmlns:a16="http://schemas.microsoft.com/office/drawing/2014/main" id="{1F656A45-4227-C657-C2EE-8876EBE5BEA2}"/>
              </a:ext>
            </a:extLst>
          </p:cNvPr>
          <p:cNvGrpSpPr/>
          <p:nvPr/>
        </p:nvGrpSpPr>
        <p:grpSpPr>
          <a:xfrm>
            <a:off x="0" y="0"/>
            <a:ext cx="7825302" cy="10299700"/>
            <a:chOff x="0" y="0"/>
            <a:chExt cx="9144000" cy="10287000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7E76C6E7-4D56-F9B7-C478-5F6BC28B7D06}"/>
                </a:ext>
              </a:extLst>
            </p:cNvPr>
            <p:cNvSpPr/>
            <p:nvPr/>
          </p:nvSpPr>
          <p:spPr>
            <a:xfrm>
              <a:off x="0" y="0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0" y="10286997"/>
                  </a:moveTo>
                  <a:lnTo>
                    <a:pt x="9143999" y="10286997"/>
                  </a:lnTo>
                  <a:lnTo>
                    <a:pt x="9143999" y="0"/>
                  </a:lnTo>
                  <a:lnTo>
                    <a:pt x="0" y="0"/>
                  </a:lnTo>
                  <a:lnTo>
                    <a:pt x="0" y="1028699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" name="object 4">
              <a:extLst>
                <a:ext uri="{FF2B5EF4-FFF2-40B4-BE49-F238E27FC236}">
                  <a16:creationId xmlns:a16="http://schemas.microsoft.com/office/drawing/2014/main" id="{A25C2130-FDF2-BDB5-9B79-19966D8AF1F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34998" y="1142997"/>
              <a:ext cx="6467474" cy="8001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217150" y="1416050"/>
            <a:ext cx="7924800" cy="8870950"/>
            <a:chOff x="9144000" y="0"/>
            <a:chExt cx="9144000" cy="10287000"/>
          </a:xfrm>
        </p:grpSpPr>
        <p:sp>
          <p:nvSpPr>
            <p:cNvPr id="3" name="object 3"/>
            <p:cNvSpPr/>
            <p:nvPr/>
          </p:nvSpPr>
          <p:spPr>
            <a:xfrm>
              <a:off x="9144000" y="0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4000" y="0"/>
                  </a:moveTo>
                  <a:lnTo>
                    <a:pt x="0" y="0"/>
                  </a:lnTo>
                  <a:lnTo>
                    <a:pt x="0" y="10287000"/>
                  </a:lnTo>
                  <a:lnTo>
                    <a:pt x="9144000" y="1028700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53192" y="1142997"/>
              <a:ext cx="6496049" cy="7962900"/>
            </a:xfrm>
            <a:prstGeom prst="rect">
              <a:avLst/>
            </a:prstGeom>
          </p:spPr>
        </p:pic>
      </p:grpSp>
      <p:sp>
        <p:nvSpPr>
          <p:cNvPr id="6" name="object 3">
            <a:extLst>
              <a:ext uri="{FF2B5EF4-FFF2-40B4-BE49-F238E27FC236}">
                <a16:creationId xmlns:a16="http://schemas.microsoft.com/office/drawing/2014/main" id="{4D3267AD-AB03-FB24-9E83-2B2154909573}"/>
              </a:ext>
            </a:extLst>
          </p:cNvPr>
          <p:cNvSpPr txBox="1">
            <a:spLocks/>
          </p:cNvSpPr>
          <p:nvPr/>
        </p:nvSpPr>
        <p:spPr>
          <a:xfrm>
            <a:off x="3816350" y="-28979"/>
            <a:ext cx="11049000" cy="1077859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44475" rIns="0" bIns="0" rtlCol="0">
            <a:spAutoFit/>
          </a:bodyPr>
          <a:lstStyle>
            <a:lvl1pPr>
              <a:defRPr sz="4100" b="1" i="0">
                <a:solidFill>
                  <a:schemeClr val="tx1"/>
                </a:solidFill>
                <a:latin typeface="Cambria"/>
                <a:ea typeface="+mj-ea"/>
                <a:cs typeface="Cambria"/>
              </a:defRPr>
            </a:lvl1pPr>
          </a:lstStyle>
          <a:p>
            <a:pPr marL="226695" algn="ctr">
              <a:spcBef>
                <a:spcPts val="1925"/>
              </a:spcBef>
            </a:pPr>
            <a:r>
              <a:rPr lang="en-US" sz="5400" spc="-3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en-US" sz="5400" spc="3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9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</a:t>
            </a:r>
            <a:r>
              <a:rPr lang="en-US" sz="5400" spc="3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</a:t>
            </a:r>
            <a:r>
              <a:rPr lang="en-US" sz="5400" spc="-1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-1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Various </a:t>
            </a:r>
            <a:r>
              <a:rPr lang="en-US" sz="5400" spc="-89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spc="1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Industries</a:t>
            </a:r>
            <a:endParaRPr lang="en-IN" sz="5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DC4649-F867-1F22-F9F5-6CA849603898}"/>
              </a:ext>
            </a:extLst>
          </p:cNvPr>
          <p:cNvSpPr txBox="1"/>
          <p:nvPr/>
        </p:nvSpPr>
        <p:spPr>
          <a:xfrm>
            <a:off x="844549" y="1568450"/>
            <a:ext cx="7002033" cy="3598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Healthcare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Supply Chain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636</TotalTime>
  <Words>245</Words>
  <Application>Microsoft Office PowerPoint</Application>
  <PresentationFormat>Custom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</vt:lpstr>
      <vt:lpstr>Times New Roman</vt:lpstr>
      <vt:lpstr>Office Theme</vt:lpstr>
      <vt:lpstr>PowerPoint Presentation</vt:lpstr>
      <vt:lpstr>HISTORY:</vt:lpstr>
      <vt:lpstr>Introduction to Blockchain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Any Questions?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Patharwat</dc:creator>
  <cp:lastModifiedBy>Shivani Mali</cp:lastModifiedBy>
  <cp:revision>14</cp:revision>
  <dcterms:created xsi:type="dcterms:W3CDTF">2024-11-07T14:17:49Z</dcterms:created>
  <dcterms:modified xsi:type="dcterms:W3CDTF">2024-11-21T04:43:23Z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2024-11-07T00:00:00Z</vt:filetime>
  </property>
  <property fmtid="{D5CDD505-2E9C-101B-9397-08002B2CF9AE}" pid="3" name="Creator">
    <vt:lpwstr>Chromium</vt:lpwstr>
  </property>
  <property fmtid="{D5CDD505-2E9C-101B-9397-08002B2CF9AE}" pid="4" name="LastSaved">
    <vt:filetime>2024-11-07T00:00:00Z</vt:filetime>
  </property>
</Properties>
</file>